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57" r:id="rId4"/>
    <p:sldId id="258" r:id="rId5"/>
    <p:sldId id="259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5CB8-FB0D-41B1-B721-748BEB0CF2D9}" type="datetimeFigureOut">
              <a:rPr lang="en-CA" smtClean="0"/>
              <a:t>04/01/2011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C8574-C520-44AD-ABFB-BE05C28910A3}" type="slidenum">
              <a:rPr lang="en-CA" smtClean="0"/>
              <a:t>‹#›</a:t>
            </a:fld>
            <a:endParaRPr lang="en-C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5CB8-FB0D-41B1-B721-748BEB0CF2D9}" type="datetimeFigureOut">
              <a:rPr lang="en-CA" smtClean="0"/>
              <a:t>04/01/2011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C8574-C520-44AD-ABFB-BE05C28910A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5CB8-FB0D-41B1-B721-748BEB0CF2D9}" type="datetimeFigureOut">
              <a:rPr lang="en-CA" smtClean="0"/>
              <a:t>04/01/2011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C8574-C520-44AD-ABFB-BE05C28910A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5CB8-FB0D-41B1-B721-748BEB0CF2D9}" type="datetimeFigureOut">
              <a:rPr lang="en-CA" smtClean="0"/>
              <a:t>04/01/2011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C8574-C520-44AD-ABFB-BE05C28910A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5CB8-FB0D-41B1-B721-748BEB0CF2D9}" type="datetimeFigureOut">
              <a:rPr lang="en-CA" smtClean="0"/>
              <a:t>04/01/2011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7C8574-C520-44AD-ABFB-BE05C28910A3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5CB8-FB0D-41B1-B721-748BEB0CF2D9}" type="datetimeFigureOut">
              <a:rPr lang="en-CA" smtClean="0"/>
              <a:t>04/01/2011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C8574-C520-44AD-ABFB-BE05C28910A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5CB8-FB0D-41B1-B721-748BEB0CF2D9}" type="datetimeFigureOut">
              <a:rPr lang="en-CA" smtClean="0"/>
              <a:t>04/01/2011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C8574-C520-44AD-ABFB-BE05C28910A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5CB8-FB0D-41B1-B721-748BEB0CF2D9}" type="datetimeFigureOut">
              <a:rPr lang="en-CA" smtClean="0"/>
              <a:t>04/01/2011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C8574-C520-44AD-ABFB-BE05C28910A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5CB8-FB0D-41B1-B721-748BEB0CF2D9}" type="datetimeFigureOut">
              <a:rPr lang="en-CA" smtClean="0"/>
              <a:t>04/01/2011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C8574-C520-44AD-ABFB-BE05C28910A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5CB8-FB0D-41B1-B721-748BEB0CF2D9}" type="datetimeFigureOut">
              <a:rPr lang="en-CA" smtClean="0"/>
              <a:t>04/01/2011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C8574-C520-44AD-ABFB-BE05C28910A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5CB8-FB0D-41B1-B721-748BEB0CF2D9}" type="datetimeFigureOut">
              <a:rPr lang="en-CA" smtClean="0"/>
              <a:t>04/01/2011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C8574-C520-44AD-ABFB-BE05C28910A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CC5CB8-FB0D-41B1-B721-748BEB0CF2D9}" type="datetimeFigureOut">
              <a:rPr lang="en-CA" smtClean="0"/>
              <a:t>04/01/2011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7C8574-C520-44AD-ABFB-BE05C28910A3}" type="slidenum">
              <a:rPr lang="en-CA" smtClean="0"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Course of the Empire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The painter Thomas Cole did a series of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works called </a:t>
            </a:r>
          </a:p>
          <a:p>
            <a:pPr>
              <a:buNone/>
            </a:pP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The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Course of the Empire. It was based on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few lines </a:t>
            </a:r>
            <a:endParaRPr lang="en-CA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from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poem by the poet Byron about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the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rise and </a:t>
            </a:r>
            <a:endParaRPr lang="en-CA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fall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of humanity. </a:t>
            </a:r>
          </a:p>
          <a:p>
            <a:pPr>
              <a:buNone/>
            </a:pP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Byron wrote:</a:t>
            </a:r>
          </a:p>
          <a:p>
            <a:pPr algn="ctr">
              <a:buNone/>
            </a:pP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There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is the moral of all human tales;</a:t>
            </a:r>
          </a:p>
          <a:p>
            <a:pPr algn="ctr">
              <a:buNone/>
            </a:pP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This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but the same rehearsal of the past</a:t>
            </a:r>
          </a:p>
          <a:p>
            <a:pPr algn="ctr">
              <a:buNone/>
            </a:pP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First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Freedom, and then Glory: when that fails</a:t>
            </a:r>
          </a:p>
          <a:p>
            <a:pPr algn="ctr">
              <a:buNone/>
            </a:pP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Wealth, vice,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corruption</a:t>
            </a:r>
          </a:p>
          <a:p>
            <a:pPr algn="ctr">
              <a:buNone/>
            </a:pP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And History, with all her volumes vast,</a:t>
            </a:r>
            <a:b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Hath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but </a:t>
            </a:r>
            <a:r>
              <a:rPr lang="en-CA" b="1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one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 page.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Look through the paintings in the series – what do you notice? As you look through the paintings, think about the parallels between them and the rise and fall of civilizations.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CA" dirty="0" smtClean="0"/>
              <a:t>Painting #1 – Savage State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098" name="Picture 2" descr="http://fivestrokeroll.files.wordpress.com/2010/11/cole_thomas_the_course_of_empire_the_savage_state_183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01428"/>
            <a:ext cx="8496944" cy="5475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Painting # 2 – Pastoral State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 descr="http://artmight.com/albums/classic-t/Thomas-Cole-1801-1848/Cole-Thomas-The-Course-of-Empire-The-Arcadian-or-Pastoral-St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383" y="1268760"/>
            <a:ext cx="8721097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r>
              <a:rPr lang="en-CA" sz="2800" dirty="0" smtClean="0"/>
              <a:t>Painting #3 – Consummation of the Empire</a:t>
            </a:r>
            <a:endParaRPr lang="en-C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8674" name="Picture 2" descr="http://web.sbu.edu/theology/bychkov/empire_consumm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7632848" cy="5719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Painting #4 - Destruction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7652" name="Picture 4" descr="http://www.isu.edu/~wattron/cole_distru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352299" cy="5129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Painting #5 - Desolation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30722" name="Picture 2" descr="http://www.artchive.com/artchive/c/cole/cole_desol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280920" cy="53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Questions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Do you think that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the paintings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are an appropriate metaphor for the rise and fall of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nation?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If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so, what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stage do you think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our world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is in?</a:t>
            </a:r>
          </a:p>
          <a:p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Are 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the paintings </a:t>
            </a:r>
            <a:r>
              <a:rPr lang="en-CA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utopic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or </a:t>
            </a:r>
            <a:r>
              <a:rPr lang="en-CA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dystopic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? Can the same place be both </a:t>
            </a:r>
            <a:r>
              <a:rPr lang="en-CA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utopic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and </a:t>
            </a:r>
            <a:r>
              <a:rPr lang="en-CA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dystopic</a:t>
            </a:r>
            <a:r>
              <a:rPr lang="en-CA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?</a:t>
            </a:r>
            <a:endParaRPr lang="en-CA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</TotalTime>
  <Words>200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Course of the Empire</vt:lpstr>
      <vt:lpstr>Slide 2</vt:lpstr>
      <vt:lpstr>Painting #1 – Savage State</vt:lpstr>
      <vt:lpstr>Painting # 2 – Pastoral State</vt:lpstr>
      <vt:lpstr>Painting #3 – Consummation of the Empire</vt:lpstr>
      <vt:lpstr>Painting #4 - Destruction</vt:lpstr>
      <vt:lpstr>Painting #5 - Desolation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Painting #1 – Savage State</dc:title>
  <dc:creator>Peter J</dc:creator>
  <cp:lastModifiedBy>Peter J</cp:lastModifiedBy>
  <cp:revision>4</cp:revision>
  <dcterms:created xsi:type="dcterms:W3CDTF">2011-01-05T04:40:08Z</dcterms:created>
  <dcterms:modified xsi:type="dcterms:W3CDTF">2011-01-05T05:02:35Z</dcterms:modified>
</cp:coreProperties>
</file>